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3" r:id="rId4"/>
    <p:sldId id="271" r:id="rId5"/>
    <p:sldId id="270" r:id="rId6"/>
    <p:sldId id="269" r:id="rId7"/>
    <p:sldId id="268" r:id="rId8"/>
    <p:sldId id="275" r:id="rId9"/>
    <p:sldId id="274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F7D3463-DF68-403C-9FC8-AA65F3BB3462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27B4100-FB95-4030-92B3-C69E7490CC22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EAD735-B49E-45E4-A949-1B976F2667EA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2C1E33-0C5D-4F0C-B999-33EF54B94A1D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E4F693-38DF-42E0-A9B4-618F22E93488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EFE541A-DC10-407C-947D-F370B6F0C974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492ED0-D055-4700-B869-92980AA10DF2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smtClean="0">
                <a:latin typeface="Comic Sans MS" pitchFamily="66" charset="0"/>
              </a:rPr>
              <a:t>Superlatives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Tallest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Longest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Coldest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Happiest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Shortest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Hottest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giraffe is the ______ animal in the world.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tallest</a:t>
            </a:r>
          </a:p>
        </p:txBody>
      </p:sp>
      <p:pic>
        <p:nvPicPr>
          <p:cNvPr id="7" name="Picture 6" descr="C:\Users\Rich\Documents\eslkidsworld.com\clip art\Animals (Part 2)\Cartoons (Fi - Gn)\Giraffe 04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9063" y="2117725"/>
            <a:ext cx="1214437" cy="407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This book is only one dollar. It is the ______ book you can find.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cheapest</a:t>
            </a:r>
          </a:p>
        </p:txBody>
      </p:sp>
      <p:pic>
        <p:nvPicPr>
          <p:cNvPr id="8" name="Picture 5" descr="C:\Users\Rich\Documents\eslkidsworld.com\clip art\Education &amp; Schools (Part 1)\Books\Book &amp; Highlighter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50" y="2428875"/>
            <a:ext cx="3724275" cy="274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urning Pages of Boo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London is the ______/ ______ city in England.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most expensive</a:t>
            </a:r>
          </a:p>
        </p:txBody>
      </p:sp>
      <p:pic>
        <p:nvPicPr>
          <p:cNvPr id="8" name="Picture 5" descr="C:\Users\Rich\Documents\eslkidsworld.com\clip art\Architecture &amp; Landmarks\World &amp; General (A - B)\Big Ben 4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75" y="2143125"/>
            <a:ext cx="3165475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sun is the ______ star in the solar system.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biggest</a:t>
            </a:r>
          </a:p>
        </p:txBody>
      </p:sp>
      <p:pic>
        <p:nvPicPr>
          <p:cNvPr id="8" name="Picture 3" descr="C:\Users\Rich\Documents\eslkidsworld.com\clip art\Seasons &amp; Weather\Sun &amp; Moon (Part 1)\Sun 016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25" y="2286000"/>
            <a:ext cx="3932238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Antarctica is the ______ place on Earth.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coldest</a:t>
            </a:r>
          </a:p>
        </p:txBody>
      </p:sp>
      <p:pic>
        <p:nvPicPr>
          <p:cNvPr id="8" name="Picture 7" descr="C:\Users\Rich\Documents\eslkidsworld.com\clip art\Seasons &amp; Weather\Winter\Frozen Cat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75" y="2286000"/>
            <a:ext cx="3162300" cy="30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hiver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Elephants are the  ______ land animal in the world.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biggest</a:t>
            </a:r>
          </a:p>
        </p:txBody>
      </p:sp>
      <p:pic>
        <p:nvPicPr>
          <p:cNvPr id="8" name="Picture 5" descr="C:\Users\Rich\Documents\eslkidsworld.com\clip art\Animals (Part 2)\Cartoons (E - Fi)\Elephant - Trunk Rolled Up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38" y="2428875"/>
            <a:ext cx="4103687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Vatican City is the ______ city in the world.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smallest</a:t>
            </a:r>
          </a:p>
        </p:txBody>
      </p:sp>
      <p:pic>
        <p:nvPicPr>
          <p:cNvPr id="7" name="Picture 5" descr="C:\Users\Rich\Documents\eslkidsworld.com\clip art\Architecture &amp; Landmarks\World &amp; General (P - S)\St Paul's Cathedral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38" y="2500313"/>
            <a:ext cx="3057525" cy="244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blue whale is the ______ animal in the world.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largest</a:t>
            </a:r>
          </a:p>
        </p:txBody>
      </p:sp>
      <p:pic>
        <p:nvPicPr>
          <p:cNvPr id="7" name="Picture 5" descr="C:\Users\Rich\Documents\eslkidsworld.com\clip art\Animals (Part 1)\Aquatic (Sh - Z)\Whale - Blue 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63" y="2143125"/>
            <a:ext cx="6996112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145</Words>
  <Application>Microsoft Macintosh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Superlatives</vt:lpstr>
      <vt:lpstr>The giraffe is the ______ animal in the world.</vt:lpstr>
      <vt:lpstr>This book is only one dollar. It is the ______ book you can find.</vt:lpstr>
      <vt:lpstr>London is the ______/ ______ city in England.</vt:lpstr>
      <vt:lpstr>The sun is the ______ star in the solar system.</vt:lpstr>
      <vt:lpstr>Antarctica is the ______ place on Earth.</vt:lpstr>
      <vt:lpstr>Elephants are the  ______ land animal in the world.</vt:lpstr>
      <vt:lpstr>The Vatican City is the ______ city in the world.</vt:lpstr>
      <vt:lpstr>The blue whale is the ______ animal in the world.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Superlatives</dc:title>
  <dc:creator>ESL Puzzles</dc:creator>
  <cp:lastModifiedBy>Richard</cp:lastModifiedBy>
  <cp:revision>17</cp:revision>
  <dcterms:created xsi:type="dcterms:W3CDTF">2020-03-09T01:59:01Z</dcterms:created>
  <dcterms:modified xsi:type="dcterms:W3CDTF">2020-03-22T03:10:21Z</dcterms:modified>
</cp:coreProperties>
</file>